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9" autoAdjust="0"/>
    <p:restoredTop sz="94660"/>
  </p:normalViewPr>
  <p:slideViewPr>
    <p:cSldViewPr snapToGrid="0">
      <p:cViewPr>
        <p:scale>
          <a:sx n="75" d="100"/>
          <a:sy n="75" d="100"/>
        </p:scale>
        <p:origin x="5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1126-B327-4437-B450-CDE36A6D1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A6EC9-83CE-487F-BAB2-F0FF68773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674DA-9D8B-468E-9A5C-103151BAF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F133B-515C-400F-B56E-4173CF7E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1EEB-4637-4980-8E97-3FB0EC56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35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47BF-871B-4AB0-B635-C646BE05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FFDC9-ADED-49F7-AD79-9D129851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E6D5B-20FA-4A1C-BE79-37F39D43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23310-0CE9-4D69-936E-FA00600B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24EE3-D4F8-4D5D-BA17-74F1291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8307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2DFA3C-8909-45C1-AA47-DD38E26B9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669DB-A7D5-4638-9931-D3ED3EEA0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6E547-539B-4F37-92A9-3D0A28826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77512-9046-4032-A322-CE035933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E5300-08BE-4A4C-919E-78B4B2F2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202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A973-F8FF-41E7-A3B9-AC102550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B5ECA-2B37-423C-83E5-CEA38CB06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959B6-D4CD-44DF-9EAA-A07E7400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20C10-79F9-4EF3-9DAD-7BF78C384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54A0-B424-4EB5-A01A-16D09CB6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253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35D4-C509-4FA8-AC64-392F7D38B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DB746-93AF-408D-A4A9-85F7C0893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F1AB5-2D81-403F-A2D2-2AE38F7E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99EA6-A38F-4572-833D-7BDE1533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1E848-75A2-40AC-BB39-4B9A734D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099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F5B7-E523-49B0-B99C-6DF8EF13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23B9-0552-4741-B415-590489F4E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9F93E-6957-4CAF-98A2-435D3EAA4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3C2D6-D67E-4B93-96E7-BB4F0081B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76090-EEA3-4C5E-B3B8-E057A9D3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A432F-AA8E-4B34-8602-F618D65D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030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30B3-035B-420C-982B-FCB7E31C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3AC30-49D6-40DD-8AAA-DD8C3AF7B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4BBB5-BF51-4CB1-9C7A-BA2B766A6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E761A-0CCA-42F3-8AA4-C7B1C24F5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49C2B-7B87-4880-AAC4-F3B72E10E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700A66-0C57-4C62-88A4-971B9672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4B9DBE-BE70-45B3-9F9D-6FC0AFE44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FF0AB-28EA-461D-A7E6-E2FAF979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384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EDEF-4707-442F-ABE6-0EEF4DDA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DABFD4-C0FB-4BF0-AA44-CC4D82B7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40BA4-815F-43C2-BF7D-055B18760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C3E65-87F0-4640-A654-6C270B8E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4515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500D8-C042-46AF-ABD4-422FBA62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A2778-8A19-44C8-892B-12105C910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7CD6-9B40-4E28-B0CD-75BE7C3B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434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63EE-D647-4FB9-82AC-F78B68AB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2373-54EA-4CFE-95E4-CA5BBFF7B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88798-7428-4D98-A582-8E3B6F278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3B70F-DF57-485B-B470-812D752B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122A0-83E2-4F66-A1B4-70C4FDB9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258AF-5703-44C1-A149-C5F8E4BE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419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1A5E-67DC-4830-AE94-EE14DB784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55469-5905-456A-A241-0AB19F7D9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A62D-9732-4634-B552-FA9E9E64B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4AFDF-4C20-448F-AE91-379049D77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F022A-057E-40D4-913D-9B5D26E3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58EA8-6325-45B1-A2EB-EF2E5865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462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7809B-00C0-48A5-84FE-105F55C2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4348B-654E-4DE1-865F-903AAF013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25D5A-F182-4F13-BA68-F5E948C00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89AA-8C38-48AF-AA05-7A8749E57625}" type="datetimeFigureOut">
              <a:rPr lang="LID4096" smtClean="0"/>
              <a:t>10/14/2019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9E2C0-7F9E-4C46-8D14-D5169FA95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5B128-E027-4A86-A79E-BAFE4C3D1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2CE29-EE6C-435F-A290-78DDFF5DEF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205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CCB04-253C-46D0-B7D2-380302ADB8A4}"/>
              </a:ext>
            </a:extLst>
          </p:cNvPr>
          <p:cNvSpPr/>
          <p:nvPr/>
        </p:nvSpPr>
        <p:spPr>
          <a:xfrm>
            <a:off x="795868" y="1185334"/>
            <a:ext cx="1422400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Buildings</a:t>
            </a:r>
            <a:endParaRPr lang="LID4096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0E61B5-A8C0-4332-9F10-A707FC26C189}"/>
              </a:ext>
            </a:extLst>
          </p:cNvPr>
          <p:cNvSpPr/>
          <p:nvPr/>
        </p:nvSpPr>
        <p:spPr>
          <a:xfrm>
            <a:off x="2218268" y="1185331"/>
            <a:ext cx="1422401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Vehicles</a:t>
            </a:r>
            <a:endParaRPr lang="LID4096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28BFB8-2612-4E0B-AABD-7929C2633AD6}"/>
              </a:ext>
            </a:extLst>
          </p:cNvPr>
          <p:cNvSpPr/>
          <p:nvPr/>
        </p:nvSpPr>
        <p:spPr>
          <a:xfrm>
            <a:off x="3640668" y="1185330"/>
            <a:ext cx="1253064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Rockets</a:t>
            </a:r>
            <a:endParaRPr lang="LID4096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B5E778-5C20-4CBF-8C31-B63BD61D075E}"/>
              </a:ext>
            </a:extLst>
          </p:cNvPr>
          <p:cNvSpPr/>
          <p:nvPr/>
        </p:nvSpPr>
        <p:spPr>
          <a:xfrm>
            <a:off x="4893734" y="1185331"/>
            <a:ext cx="1253065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Staff</a:t>
            </a:r>
            <a:endParaRPr lang="LID4096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B1C82-9EF7-4CC7-9A4C-244392C7D78D}"/>
              </a:ext>
            </a:extLst>
          </p:cNvPr>
          <p:cNvSpPr/>
          <p:nvPr/>
        </p:nvSpPr>
        <p:spPr>
          <a:xfrm>
            <a:off x="6146798" y="1185330"/>
            <a:ext cx="1591735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Buy</a:t>
            </a:r>
            <a:endParaRPr lang="LID4096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6BF7D1-3BB7-41AA-B900-F569C7973315}"/>
              </a:ext>
            </a:extLst>
          </p:cNvPr>
          <p:cNvSpPr/>
          <p:nvPr/>
        </p:nvSpPr>
        <p:spPr>
          <a:xfrm>
            <a:off x="7738533" y="1185330"/>
            <a:ext cx="1591735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Missions</a:t>
            </a:r>
            <a:endParaRPr lang="LID4096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1323A-99E3-45B8-9735-54E6FC961F6B}"/>
              </a:ext>
            </a:extLst>
          </p:cNvPr>
          <p:cNvSpPr txBox="1"/>
          <p:nvPr/>
        </p:nvSpPr>
        <p:spPr>
          <a:xfrm>
            <a:off x="795868" y="389467"/>
            <a:ext cx="212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Money: $10.000.000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B6B9E-BE8D-4D04-8E28-928EE09F98B5}"/>
              </a:ext>
            </a:extLst>
          </p:cNvPr>
          <p:cNvSpPr txBox="1"/>
          <p:nvPr/>
        </p:nvSpPr>
        <p:spPr>
          <a:xfrm>
            <a:off x="795868" y="680532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 per Month : $10.000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10625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CCB04-253C-46D0-B7D2-380302ADB8A4}"/>
              </a:ext>
            </a:extLst>
          </p:cNvPr>
          <p:cNvSpPr/>
          <p:nvPr/>
        </p:nvSpPr>
        <p:spPr>
          <a:xfrm>
            <a:off x="795868" y="1185334"/>
            <a:ext cx="1422400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Buildings</a:t>
            </a:r>
            <a:endParaRPr lang="LID4096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1323A-99E3-45B8-9735-54E6FC961F6B}"/>
              </a:ext>
            </a:extLst>
          </p:cNvPr>
          <p:cNvSpPr txBox="1"/>
          <p:nvPr/>
        </p:nvSpPr>
        <p:spPr>
          <a:xfrm>
            <a:off x="795868" y="389467"/>
            <a:ext cx="212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Money: $10.000.000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B6B9E-BE8D-4D04-8E28-928EE09F98B5}"/>
              </a:ext>
            </a:extLst>
          </p:cNvPr>
          <p:cNvSpPr txBox="1"/>
          <p:nvPr/>
        </p:nvSpPr>
        <p:spPr>
          <a:xfrm>
            <a:off x="795868" y="680532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 per Month : $10.000</a:t>
            </a:r>
            <a:endParaRPr lang="LID4096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144E754-56B8-4F28-B426-B1FB5317C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2" y="1659467"/>
            <a:ext cx="3823170" cy="215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94F0C0-488F-4D55-8BAD-7163A80909BD}"/>
              </a:ext>
            </a:extLst>
          </p:cNvPr>
          <p:cNvSpPr txBox="1"/>
          <p:nvPr/>
        </p:nvSpPr>
        <p:spPr>
          <a:xfrm>
            <a:off x="4120102" y="2104132"/>
            <a:ext cx="26949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Rocket Factory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$250.000.000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DF3B6171-F3EC-4917-9AF1-FBBDF5ECB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171" y="1659468"/>
            <a:ext cx="3390429" cy="213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37833F-FAC2-406A-82A3-53B9DEFEF046}"/>
              </a:ext>
            </a:extLst>
          </p:cNvPr>
          <p:cNvSpPr txBox="1"/>
          <p:nvPr/>
        </p:nvSpPr>
        <p:spPr>
          <a:xfrm>
            <a:off x="7672922" y="2196124"/>
            <a:ext cx="27907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Rocket Test Lab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$50.000.000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04A4DBD-15FC-49B6-94E6-92FE3A38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2" y="3810001"/>
            <a:ext cx="382316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5CE816-4350-463E-87BC-749D5DBF8510}"/>
              </a:ext>
            </a:extLst>
          </p:cNvPr>
          <p:cNvSpPr txBox="1"/>
          <p:nvPr/>
        </p:nvSpPr>
        <p:spPr>
          <a:xfrm>
            <a:off x="3830519" y="4121315"/>
            <a:ext cx="3553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Liquid Oxygen Plant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$5.000.000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0262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DBBB3F01-D04E-464F-BA00-8B23F0C4E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529" y="1659467"/>
            <a:ext cx="3315723" cy="21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aceX transport">
            <a:extLst>
              <a:ext uri="{FF2B5EF4-FFF2-40B4-BE49-F238E27FC236}">
                <a16:creationId xmlns:a16="http://schemas.microsoft.com/office/drawing/2014/main" id="{BA282E46-A7CF-4DE8-8932-A8457771B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861" y="1659468"/>
            <a:ext cx="3175668" cy="21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CCB04-253C-46D0-B7D2-380302ADB8A4}"/>
              </a:ext>
            </a:extLst>
          </p:cNvPr>
          <p:cNvSpPr/>
          <p:nvPr/>
        </p:nvSpPr>
        <p:spPr>
          <a:xfrm>
            <a:off x="795868" y="1185334"/>
            <a:ext cx="1422400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Vehicles</a:t>
            </a:r>
            <a:endParaRPr lang="LID4096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1323A-99E3-45B8-9735-54E6FC961F6B}"/>
              </a:ext>
            </a:extLst>
          </p:cNvPr>
          <p:cNvSpPr txBox="1"/>
          <p:nvPr/>
        </p:nvSpPr>
        <p:spPr>
          <a:xfrm>
            <a:off x="795868" y="389467"/>
            <a:ext cx="212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Money: $10.000.000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B6B9E-BE8D-4D04-8E28-928EE09F98B5}"/>
              </a:ext>
            </a:extLst>
          </p:cNvPr>
          <p:cNvSpPr txBox="1"/>
          <p:nvPr/>
        </p:nvSpPr>
        <p:spPr>
          <a:xfrm>
            <a:off x="795868" y="680532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 per Month : $10.000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4F0C0-488F-4D55-8BAD-7163A80909BD}"/>
              </a:ext>
            </a:extLst>
          </p:cNvPr>
          <p:cNvSpPr txBox="1"/>
          <p:nvPr/>
        </p:nvSpPr>
        <p:spPr>
          <a:xfrm>
            <a:off x="4632610" y="2179415"/>
            <a:ext cx="21661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Transporter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$500.000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7833F-FAC2-406A-82A3-53B9DEFEF046}"/>
              </a:ext>
            </a:extLst>
          </p:cNvPr>
          <p:cNvSpPr txBox="1"/>
          <p:nvPr/>
        </p:nvSpPr>
        <p:spPr>
          <a:xfrm>
            <a:off x="7903628" y="1933193"/>
            <a:ext cx="23292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Launche</a:t>
            </a:r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Site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Transporter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$2.000.000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Image result for drone ship">
            <a:extLst>
              <a:ext uri="{FF2B5EF4-FFF2-40B4-BE49-F238E27FC236}">
                <a16:creationId xmlns:a16="http://schemas.microsoft.com/office/drawing/2014/main" id="{8F3A030A-7EBE-46C2-B950-AEF0B2F51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89" y="3776578"/>
            <a:ext cx="3171440" cy="19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767934-B997-41E6-81DA-8AFCE45D74B9}"/>
              </a:ext>
            </a:extLst>
          </p:cNvPr>
          <p:cNvSpPr txBox="1"/>
          <p:nvPr/>
        </p:nvSpPr>
        <p:spPr>
          <a:xfrm>
            <a:off x="4680796" y="4137273"/>
            <a:ext cx="20697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Drone Ship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$5.000.000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6" name="Picture 12" descr="Image result for fairing ship">
            <a:extLst>
              <a:ext uri="{FF2B5EF4-FFF2-40B4-BE49-F238E27FC236}">
                <a16:creationId xmlns:a16="http://schemas.microsoft.com/office/drawing/2014/main" id="{D8A33070-D5C8-4852-BE90-20E2CD68D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757" y="3776578"/>
            <a:ext cx="3311495" cy="19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6E3AF6-76BC-4BF9-B01F-73C663B7BEA5}"/>
              </a:ext>
            </a:extLst>
          </p:cNvPr>
          <p:cNvSpPr txBox="1"/>
          <p:nvPr/>
        </p:nvSpPr>
        <p:spPr>
          <a:xfrm>
            <a:off x="7842851" y="4210603"/>
            <a:ext cx="2153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Fairing Ship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$3.000.000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872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spaceX falcon">
            <a:extLst>
              <a:ext uri="{FF2B5EF4-FFF2-40B4-BE49-F238E27FC236}">
                <a16:creationId xmlns:a16="http://schemas.microsoft.com/office/drawing/2014/main" id="{E49FD101-F315-4286-B6A6-8BD3974E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15" y="1659467"/>
            <a:ext cx="3046413" cy="21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2887FE97-F6F2-4CC2-A97D-D4861DF92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529" y="1659467"/>
            <a:ext cx="2929391" cy="21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CCB04-253C-46D0-B7D2-380302ADB8A4}"/>
              </a:ext>
            </a:extLst>
          </p:cNvPr>
          <p:cNvSpPr/>
          <p:nvPr/>
        </p:nvSpPr>
        <p:spPr>
          <a:xfrm>
            <a:off x="795868" y="1185334"/>
            <a:ext cx="1422400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Rockets</a:t>
            </a:r>
            <a:endParaRPr lang="LID4096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1323A-99E3-45B8-9735-54E6FC961F6B}"/>
              </a:ext>
            </a:extLst>
          </p:cNvPr>
          <p:cNvSpPr txBox="1"/>
          <p:nvPr/>
        </p:nvSpPr>
        <p:spPr>
          <a:xfrm>
            <a:off x="795868" y="389467"/>
            <a:ext cx="212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Money: $10.000.000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B6B9E-BE8D-4D04-8E28-928EE09F98B5}"/>
              </a:ext>
            </a:extLst>
          </p:cNvPr>
          <p:cNvSpPr txBox="1"/>
          <p:nvPr/>
        </p:nvSpPr>
        <p:spPr>
          <a:xfrm>
            <a:off x="795868" y="680532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 per Month : $10.000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4F0C0-488F-4D55-8BAD-7163A80909BD}"/>
              </a:ext>
            </a:extLst>
          </p:cNvPr>
          <p:cNvSpPr txBox="1"/>
          <p:nvPr/>
        </p:nvSpPr>
        <p:spPr>
          <a:xfrm>
            <a:off x="4576600" y="2179415"/>
            <a:ext cx="2278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Falcon 9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$50.000.000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7833F-FAC2-406A-82A3-53B9DEFEF046}"/>
              </a:ext>
            </a:extLst>
          </p:cNvPr>
          <p:cNvSpPr txBox="1"/>
          <p:nvPr/>
        </p:nvSpPr>
        <p:spPr>
          <a:xfrm>
            <a:off x="7406312" y="2160754"/>
            <a:ext cx="27238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Falcon 9 Heavy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$90.000.000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8" name="Picture 6" descr="Image result for spaceX falcon 1">
            <a:extLst>
              <a:ext uri="{FF2B5EF4-FFF2-40B4-BE49-F238E27FC236}">
                <a16:creationId xmlns:a16="http://schemas.microsoft.com/office/drawing/2014/main" id="{43F47DA3-EBFE-4BF3-A57A-DBC96814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14" y="3776580"/>
            <a:ext cx="3046412" cy="191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42DC9E-30B9-4A1A-87CC-D49F7A635209}"/>
              </a:ext>
            </a:extLst>
          </p:cNvPr>
          <p:cNvSpPr txBox="1"/>
          <p:nvPr/>
        </p:nvSpPr>
        <p:spPr>
          <a:xfrm>
            <a:off x="4641225" y="4121315"/>
            <a:ext cx="2278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Falcon 1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$10.000.000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19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en">
            <a:extLst>
              <a:ext uri="{FF2B5EF4-FFF2-40B4-BE49-F238E27FC236}">
                <a16:creationId xmlns:a16="http://schemas.microsoft.com/office/drawing/2014/main" id="{1E684EBA-DA1F-4419-B29B-1D1E7CD60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192" y="1655680"/>
            <a:ext cx="3100334" cy="21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CCB04-253C-46D0-B7D2-380302ADB8A4}"/>
              </a:ext>
            </a:extLst>
          </p:cNvPr>
          <p:cNvSpPr/>
          <p:nvPr/>
        </p:nvSpPr>
        <p:spPr>
          <a:xfrm>
            <a:off x="795868" y="1185334"/>
            <a:ext cx="1422400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Staff</a:t>
            </a:r>
            <a:endParaRPr lang="LID4096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1323A-99E3-45B8-9735-54E6FC961F6B}"/>
              </a:ext>
            </a:extLst>
          </p:cNvPr>
          <p:cNvSpPr txBox="1"/>
          <p:nvPr/>
        </p:nvSpPr>
        <p:spPr>
          <a:xfrm>
            <a:off x="795868" y="389467"/>
            <a:ext cx="212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Money: $10.000.000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B6B9E-BE8D-4D04-8E28-928EE09F98B5}"/>
              </a:ext>
            </a:extLst>
          </p:cNvPr>
          <p:cNvSpPr txBox="1"/>
          <p:nvPr/>
        </p:nvSpPr>
        <p:spPr>
          <a:xfrm>
            <a:off x="795868" y="680532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 per Month : $10.000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4F0C0-488F-4D55-8BAD-7163A80909BD}"/>
              </a:ext>
            </a:extLst>
          </p:cNvPr>
          <p:cNvSpPr txBox="1"/>
          <p:nvPr/>
        </p:nvSpPr>
        <p:spPr>
          <a:xfrm>
            <a:off x="4762030" y="1929406"/>
            <a:ext cx="19826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Director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$25.000 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month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457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metal">
            <a:extLst>
              <a:ext uri="{FF2B5EF4-FFF2-40B4-BE49-F238E27FC236}">
                <a16:creationId xmlns:a16="http://schemas.microsoft.com/office/drawing/2014/main" id="{95443904-FB42-4042-B3E9-449D5505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57893"/>
            <a:ext cx="3060700" cy="211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CCB04-253C-46D0-B7D2-380302ADB8A4}"/>
              </a:ext>
            </a:extLst>
          </p:cNvPr>
          <p:cNvSpPr/>
          <p:nvPr/>
        </p:nvSpPr>
        <p:spPr>
          <a:xfrm>
            <a:off x="795868" y="1185334"/>
            <a:ext cx="1422400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Buy</a:t>
            </a:r>
            <a:endParaRPr lang="LID4096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1323A-99E3-45B8-9735-54E6FC961F6B}"/>
              </a:ext>
            </a:extLst>
          </p:cNvPr>
          <p:cNvSpPr txBox="1"/>
          <p:nvPr/>
        </p:nvSpPr>
        <p:spPr>
          <a:xfrm>
            <a:off x="795868" y="389467"/>
            <a:ext cx="212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Money: $10.000.000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B6B9E-BE8D-4D04-8E28-928EE09F98B5}"/>
              </a:ext>
            </a:extLst>
          </p:cNvPr>
          <p:cNvSpPr txBox="1"/>
          <p:nvPr/>
        </p:nvSpPr>
        <p:spPr>
          <a:xfrm>
            <a:off x="795868" y="680532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 per Month : $10.000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4F0C0-488F-4D55-8BAD-7163A80909BD}"/>
              </a:ext>
            </a:extLst>
          </p:cNvPr>
          <p:cNvSpPr txBox="1"/>
          <p:nvPr/>
        </p:nvSpPr>
        <p:spPr>
          <a:xfrm>
            <a:off x="4439204" y="2175625"/>
            <a:ext cx="25642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Buy Iron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$1000 per ton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0150521F-C42E-4775-A2BB-6EBF698F9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657891"/>
            <a:ext cx="3060700" cy="21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042C75-48E7-45C8-9AF3-2AA5344D00BE}"/>
              </a:ext>
            </a:extLst>
          </p:cNvPr>
          <p:cNvSpPr txBox="1"/>
          <p:nvPr/>
        </p:nvSpPr>
        <p:spPr>
          <a:xfrm>
            <a:off x="7341207" y="2154752"/>
            <a:ext cx="28816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Buy Titanium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$50.000 per ton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32467-07C5-4152-B3F2-83BCCF0E1763}"/>
              </a:ext>
            </a:extLst>
          </p:cNvPr>
          <p:cNvSpPr/>
          <p:nvPr/>
        </p:nvSpPr>
        <p:spPr>
          <a:xfrm>
            <a:off x="748085" y="4340267"/>
            <a:ext cx="1600200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Market place</a:t>
            </a:r>
            <a:endParaRPr lang="LID4096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B1DA49-6B77-484D-9A62-EEEF60C4AB37}"/>
              </a:ext>
            </a:extLst>
          </p:cNvPr>
          <p:cNvSpPr txBox="1"/>
          <p:nvPr/>
        </p:nvSpPr>
        <p:spPr>
          <a:xfrm>
            <a:off x="949103" y="4814400"/>
            <a:ext cx="2140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Buy stuff form other </a:t>
            </a:r>
          </a:p>
          <a:p>
            <a:r>
              <a:rPr lang="en-GB" dirty="0"/>
              <a:t>players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8692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atellite">
            <a:extLst>
              <a:ext uri="{FF2B5EF4-FFF2-40B4-BE49-F238E27FC236}">
                <a16:creationId xmlns:a16="http://schemas.microsoft.com/office/drawing/2014/main" id="{F87BCE65-E600-4632-AD33-6E134AD93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99" y="1549878"/>
            <a:ext cx="3454401" cy="21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CCB04-253C-46D0-B7D2-380302ADB8A4}"/>
              </a:ext>
            </a:extLst>
          </p:cNvPr>
          <p:cNvSpPr/>
          <p:nvPr/>
        </p:nvSpPr>
        <p:spPr>
          <a:xfrm>
            <a:off x="795868" y="1185334"/>
            <a:ext cx="1422400" cy="474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Mission</a:t>
            </a:r>
            <a:endParaRPr lang="LID4096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1323A-99E3-45B8-9735-54E6FC961F6B}"/>
              </a:ext>
            </a:extLst>
          </p:cNvPr>
          <p:cNvSpPr txBox="1"/>
          <p:nvPr/>
        </p:nvSpPr>
        <p:spPr>
          <a:xfrm>
            <a:off x="795868" y="389467"/>
            <a:ext cx="212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Money: $10.000.000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B6B9E-BE8D-4D04-8E28-928EE09F98B5}"/>
              </a:ext>
            </a:extLst>
          </p:cNvPr>
          <p:cNvSpPr txBox="1"/>
          <p:nvPr/>
        </p:nvSpPr>
        <p:spPr>
          <a:xfrm>
            <a:off x="795868" y="680532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 per Month : $10.000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4F0C0-488F-4D55-8BAD-7163A80909BD}"/>
              </a:ext>
            </a:extLst>
          </p:cNvPr>
          <p:cNvSpPr txBox="1"/>
          <p:nvPr/>
        </p:nvSpPr>
        <p:spPr>
          <a:xfrm>
            <a:off x="4614265" y="1929406"/>
            <a:ext cx="22781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Launch</a:t>
            </a:r>
          </a:p>
          <a:p>
            <a:pPr algn="ctr"/>
            <a:r>
              <a:rPr lang="en-GB" sz="32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SatCom</a:t>
            </a:r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$10.000.000</a:t>
            </a:r>
            <a:endParaRPr lang="LID4096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373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11C4-5902-4363-8572-A437327E9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-17316"/>
            <a:ext cx="10515600" cy="1325563"/>
          </a:xfrm>
        </p:spPr>
        <p:txBody>
          <a:bodyPr/>
          <a:lstStyle/>
          <a:p>
            <a:r>
              <a:rPr lang="en-GB" dirty="0"/>
              <a:t>Production [1/2]</a:t>
            </a:r>
            <a:endParaRPr lang="LID4096" dirty="0"/>
          </a:p>
        </p:txBody>
      </p:sp>
      <p:pic>
        <p:nvPicPr>
          <p:cNvPr id="4" name="Picture 4" descr="Image result for metal">
            <a:extLst>
              <a:ext uri="{FF2B5EF4-FFF2-40B4-BE49-F238E27FC236}">
                <a16:creationId xmlns:a16="http://schemas.microsoft.com/office/drawing/2014/main" id="{71864874-F988-4432-BB58-6F6EDA295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690688"/>
            <a:ext cx="3060700" cy="211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lated image">
            <a:extLst>
              <a:ext uri="{FF2B5EF4-FFF2-40B4-BE49-F238E27FC236}">
                <a16:creationId xmlns:a16="http://schemas.microsoft.com/office/drawing/2014/main" id="{68E35724-C03A-4C7D-AEDE-ABF94327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110968"/>
            <a:ext cx="3060700" cy="21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1B2907-6A88-46A9-AF8D-381A1F1D4FE8}"/>
              </a:ext>
            </a:extLst>
          </p:cNvPr>
          <p:cNvSpPr/>
          <p:nvPr/>
        </p:nvSpPr>
        <p:spPr>
          <a:xfrm>
            <a:off x="5029200" y="3429000"/>
            <a:ext cx="1841500" cy="9359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Produce </a:t>
            </a:r>
          </a:p>
          <a:p>
            <a:pPr algn="ctr"/>
            <a:r>
              <a:rPr lang="en-GB" b="1" dirty="0"/>
              <a:t>Rocket Engine</a:t>
            </a:r>
            <a:endParaRPr lang="LID4096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6E075-49A2-4416-B196-E8CCDD3025A3}"/>
              </a:ext>
            </a:extLst>
          </p:cNvPr>
          <p:cNvSpPr txBox="1"/>
          <p:nvPr/>
        </p:nvSpPr>
        <p:spPr>
          <a:xfrm>
            <a:off x="2176112" y="2112125"/>
            <a:ext cx="12738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ton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6830B3-A7EE-4A21-AE21-9EB3571CFEE8}"/>
              </a:ext>
            </a:extLst>
          </p:cNvPr>
          <p:cNvSpPr txBox="1"/>
          <p:nvPr/>
        </p:nvSpPr>
        <p:spPr>
          <a:xfrm>
            <a:off x="1847011" y="4590328"/>
            <a:ext cx="17034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ton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Titanium</a:t>
            </a:r>
          </a:p>
        </p:txBody>
      </p:sp>
      <p:pic>
        <p:nvPicPr>
          <p:cNvPr id="7170" name="Picture 2" descr="Image result for space x merlin">
            <a:extLst>
              <a:ext uri="{FF2B5EF4-FFF2-40B4-BE49-F238E27FC236}">
                <a16:creationId xmlns:a16="http://schemas.microsoft.com/office/drawing/2014/main" id="{330EAE75-967D-4633-B813-34CEABCF0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077" y="2616200"/>
            <a:ext cx="27813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DF6D8-134A-4CBC-9FC7-5B4B77E92C04}"/>
              </a:ext>
            </a:extLst>
          </p:cNvPr>
          <p:cNvSpPr txBox="1"/>
          <p:nvPr/>
        </p:nvSpPr>
        <p:spPr>
          <a:xfrm>
            <a:off x="4650636" y="2616200"/>
            <a:ext cx="2491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Production Cost $10.000</a:t>
            </a:r>
          </a:p>
          <a:p>
            <a:pPr algn="ctr"/>
            <a:r>
              <a:rPr lang="en-GB" dirty="0"/>
              <a:t>Time: 10 hours</a:t>
            </a:r>
            <a:endParaRPr lang="LID4096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CA743EB-2849-4478-ACFB-BB3EFFBB2951}"/>
              </a:ext>
            </a:extLst>
          </p:cNvPr>
          <p:cNvSpPr/>
          <p:nvPr/>
        </p:nvSpPr>
        <p:spPr>
          <a:xfrm rot="2724034">
            <a:off x="4323251" y="3186684"/>
            <a:ext cx="66726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9519092-9258-4159-82A3-6499DB1A82CF}"/>
              </a:ext>
            </a:extLst>
          </p:cNvPr>
          <p:cNvSpPr/>
          <p:nvPr/>
        </p:nvSpPr>
        <p:spPr>
          <a:xfrm rot="18477387">
            <a:off x="4299305" y="4439767"/>
            <a:ext cx="66726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1DF949B-E1AA-4144-8EF1-D267B6C9A9CF}"/>
              </a:ext>
            </a:extLst>
          </p:cNvPr>
          <p:cNvSpPr/>
          <p:nvPr/>
        </p:nvSpPr>
        <p:spPr>
          <a:xfrm>
            <a:off x="6991758" y="3678515"/>
            <a:ext cx="66726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288AEB-D096-4FF9-85BB-12F69AC067C3}"/>
              </a:ext>
            </a:extLst>
          </p:cNvPr>
          <p:cNvSpPr txBox="1"/>
          <p:nvPr/>
        </p:nvSpPr>
        <p:spPr>
          <a:xfrm>
            <a:off x="8507724" y="3139906"/>
            <a:ext cx="1326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112716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DFEB6D97-6EA2-42BE-8974-71CF7F96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95" y="3067082"/>
            <a:ext cx="2710517" cy="17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pace x merlin">
            <a:extLst>
              <a:ext uri="{FF2B5EF4-FFF2-40B4-BE49-F238E27FC236}">
                <a16:creationId xmlns:a16="http://schemas.microsoft.com/office/drawing/2014/main" id="{84F0ED34-D4C3-4ACC-A4D5-82061411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926" y="918018"/>
            <a:ext cx="2730786" cy="196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2C11C4-5902-4363-8572-A437327E9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1" y="-238403"/>
            <a:ext cx="10515600" cy="1325563"/>
          </a:xfrm>
        </p:spPr>
        <p:txBody>
          <a:bodyPr/>
          <a:lstStyle/>
          <a:p>
            <a:r>
              <a:rPr lang="en-GB" dirty="0"/>
              <a:t>Production [2/2]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B2907-6A88-46A9-AF8D-381A1F1D4FE8}"/>
              </a:ext>
            </a:extLst>
          </p:cNvPr>
          <p:cNvSpPr/>
          <p:nvPr/>
        </p:nvSpPr>
        <p:spPr>
          <a:xfrm>
            <a:off x="5029200" y="3429000"/>
            <a:ext cx="1841500" cy="9359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Produce </a:t>
            </a:r>
          </a:p>
          <a:p>
            <a:pPr algn="ctr"/>
            <a:r>
              <a:rPr lang="en-GB" b="1" dirty="0"/>
              <a:t>Falcon 9</a:t>
            </a:r>
            <a:endParaRPr lang="LID4096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6E075-49A2-4416-B196-E8CCDD3025A3}"/>
              </a:ext>
            </a:extLst>
          </p:cNvPr>
          <p:cNvSpPr txBox="1"/>
          <p:nvPr/>
        </p:nvSpPr>
        <p:spPr>
          <a:xfrm>
            <a:off x="2003128" y="1308803"/>
            <a:ext cx="14895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6830B3-A7EE-4A21-AE21-9EB3571CFEE8}"/>
              </a:ext>
            </a:extLst>
          </p:cNvPr>
          <p:cNvSpPr txBox="1"/>
          <p:nvPr/>
        </p:nvSpPr>
        <p:spPr>
          <a:xfrm>
            <a:off x="1684305" y="3248041"/>
            <a:ext cx="23045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Oxygen tank</a:t>
            </a:r>
          </a:p>
        </p:txBody>
      </p:sp>
      <p:pic>
        <p:nvPicPr>
          <p:cNvPr id="10" name="Picture 4" descr="Image result for spaceX falcon">
            <a:extLst>
              <a:ext uri="{FF2B5EF4-FFF2-40B4-BE49-F238E27FC236}">
                <a16:creationId xmlns:a16="http://schemas.microsoft.com/office/drawing/2014/main" id="{ECFCEDE3-96E0-4CE8-AE5C-4E23A3258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2838427"/>
            <a:ext cx="3046413" cy="21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3E2174-53F1-4069-86AF-325736AF92ED}"/>
              </a:ext>
            </a:extLst>
          </p:cNvPr>
          <p:cNvSpPr txBox="1"/>
          <p:nvPr/>
        </p:nvSpPr>
        <p:spPr>
          <a:xfrm>
            <a:off x="8437047" y="3287750"/>
            <a:ext cx="157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Falcon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CE6FB-717B-4BEC-BC1C-50448C3D103C}"/>
              </a:ext>
            </a:extLst>
          </p:cNvPr>
          <p:cNvSpPr txBox="1"/>
          <p:nvPr/>
        </p:nvSpPr>
        <p:spPr>
          <a:xfrm>
            <a:off x="4584513" y="2577662"/>
            <a:ext cx="278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Production Cost $5.000.000</a:t>
            </a:r>
          </a:p>
          <a:p>
            <a:pPr algn="ctr"/>
            <a:r>
              <a:rPr lang="en-GB" dirty="0"/>
              <a:t>Time: 30 days</a:t>
            </a:r>
            <a:endParaRPr lang="LID4096" dirty="0"/>
          </a:p>
        </p:txBody>
      </p:sp>
      <p:pic>
        <p:nvPicPr>
          <p:cNvPr id="8196" name="Picture 4" descr="Image result for spacex fuel tank">
            <a:extLst>
              <a:ext uri="{FF2B5EF4-FFF2-40B4-BE49-F238E27FC236}">
                <a16:creationId xmlns:a16="http://schemas.microsoft.com/office/drawing/2014/main" id="{1612F331-8DDD-4555-8AD8-D7A8908D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95" y="4955540"/>
            <a:ext cx="2710517" cy="17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CF4FBD-672C-4389-BB29-A965F5A74398}"/>
              </a:ext>
            </a:extLst>
          </p:cNvPr>
          <p:cNvSpPr txBox="1"/>
          <p:nvPr/>
        </p:nvSpPr>
        <p:spPr>
          <a:xfrm>
            <a:off x="1945668" y="5270680"/>
            <a:ext cx="1751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pPr algn="ctr"/>
            <a:r>
              <a:rPr lang="en-GB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Fuel tank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AAD7C25-C3BF-4EA3-842F-203118AC23C5}"/>
              </a:ext>
            </a:extLst>
          </p:cNvPr>
          <p:cNvSpPr/>
          <p:nvPr/>
        </p:nvSpPr>
        <p:spPr>
          <a:xfrm>
            <a:off x="4270905" y="3714936"/>
            <a:ext cx="66726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93F6972-E3B2-4E90-9032-18CDB52DE1D9}"/>
              </a:ext>
            </a:extLst>
          </p:cNvPr>
          <p:cNvSpPr/>
          <p:nvPr/>
        </p:nvSpPr>
        <p:spPr>
          <a:xfrm rot="18477387">
            <a:off x="4362581" y="5432832"/>
            <a:ext cx="66726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63A2A5F-E7FC-4C55-978B-F4E6FAA74248}"/>
              </a:ext>
            </a:extLst>
          </p:cNvPr>
          <p:cNvSpPr/>
          <p:nvPr/>
        </p:nvSpPr>
        <p:spPr>
          <a:xfrm rot="2724034">
            <a:off x="4288776" y="1490945"/>
            <a:ext cx="66726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5AC7AA3-2FA1-4B3E-B8F9-EB5E5E90CC1A}"/>
              </a:ext>
            </a:extLst>
          </p:cNvPr>
          <p:cNvSpPr/>
          <p:nvPr/>
        </p:nvSpPr>
        <p:spPr>
          <a:xfrm>
            <a:off x="6991758" y="3678515"/>
            <a:ext cx="66726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94922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203</Words>
  <Application>Microsoft Office PowerPoint</Application>
  <PresentationFormat>Widescreen</PresentationFormat>
  <Paragraphs>84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[1/2]</vt:lpstr>
      <vt:lpstr>Production [2/2]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Willem van der Plaat</dc:creator>
  <cp:lastModifiedBy>Willem van der Plaat</cp:lastModifiedBy>
  <cp:revision>38</cp:revision>
  <dcterms:created xsi:type="dcterms:W3CDTF">2019-10-14T14:19:20Z</dcterms:created>
  <dcterms:modified xsi:type="dcterms:W3CDTF">2019-10-14T15:07:47Z</dcterms:modified>
</cp:coreProperties>
</file>